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5"/>
  </p:notesMasterIdLst>
  <p:sldIdLst>
    <p:sldId id="285" r:id="rId2"/>
    <p:sldId id="286" r:id="rId3"/>
    <p:sldId id="256" r:id="rId4"/>
  </p:sldIdLst>
  <p:sldSz cx="24384000" cy="13716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57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180" algn="l" rtl="0" eaLnBrk="0" fontAlgn="base" hangingPunct="0">
      <a:spcBef>
        <a:spcPct val="0"/>
      </a:spcBef>
      <a:spcAft>
        <a:spcPct val="0"/>
      </a:spcAft>
      <a:defRPr sz="57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361" algn="l" rtl="0" eaLnBrk="0" fontAlgn="base" hangingPunct="0">
      <a:spcBef>
        <a:spcPct val="0"/>
      </a:spcBef>
      <a:spcAft>
        <a:spcPct val="0"/>
      </a:spcAft>
      <a:defRPr sz="57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539" algn="l" rtl="0" eaLnBrk="0" fontAlgn="base" hangingPunct="0">
      <a:spcBef>
        <a:spcPct val="0"/>
      </a:spcBef>
      <a:spcAft>
        <a:spcPct val="0"/>
      </a:spcAft>
      <a:defRPr sz="57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719" algn="l" rtl="0" eaLnBrk="0" fontAlgn="base" hangingPunct="0">
      <a:spcBef>
        <a:spcPct val="0"/>
      </a:spcBef>
      <a:spcAft>
        <a:spcPct val="0"/>
      </a:spcAft>
      <a:defRPr sz="57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5900" algn="l" defTabSz="914361" rtl="0" eaLnBrk="1" latinLnBrk="0" hangingPunct="1">
      <a:defRPr sz="57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080" algn="l" defTabSz="914361" rtl="0" eaLnBrk="1" latinLnBrk="0" hangingPunct="1">
      <a:defRPr sz="57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261" algn="l" defTabSz="914361" rtl="0" eaLnBrk="1" latinLnBrk="0" hangingPunct="1">
      <a:defRPr sz="57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439" algn="l" defTabSz="914361" rtl="0" eaLnBrk="1" latinLnBrk="0" hangingPunct="1">
      <a:defRPr sz="57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DFDF"/>
    <a:srgbClr val="F6989A"/>
    <a:srgbClr val="3C3C3C"/>
    <a:srgbClr val="672952"/>
    <a:srgbClr val="909090"/>
    <a:srgbClr val="52BEB0"/>
    <a:srgbClr val="62C8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806" y="8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35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2CD826BB-5C23-4804-ADF3-D2879A29335B}" type="datetimeFigureOut">
              <a:rPr lang="en-US" smtClean="0"/>
              <a:pPr/>
              <a:t>3/24/2026</a:t>
            </a:fld>
            <a:endParaRPr lang="en-US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41E8C199-60EB-4919-9D02-E23353818F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046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0" algn="l" defTabSz="9143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61" algn="l" defTabSz="9143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9" algn="l" defTabSz="9143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19" algn="l" defTabSz="9143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00" algn="l" defTabSz="9143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80" algn="l" defTabSz="9143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61" algn="l" defTabSz="9143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39" algn="l" defTabSz="9143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  <a:prstGeom prst="rect">
            <a:avLst/>
          </a:prstGeom>
        </p:spPr>
        <p:txBody>
          <a:bodyPr lIns="91436" tIns="45718" rIns="91436" bIns="45718" anchor="b"/>
          <a:lstStyle>
            <a:lvl1pPr algn="ctr">
              <a:defRPr sz="6000">
                <a:latin typeface="Aleo" panose="020F0502020204030203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048000" y="7204075"/>
            <a:ext cx="18288000" cy="3311526"/>
          </a:xfrm>
          <a:prstGeom prst="rect">
            <a:avLst/>
          </a:prstGeom>
        </p:spPr>
        <p:txBody>
          <a:bodyPr lIns="91436" tIns="45718" rIns="91436" bIns="45718"/>
          <a:lstStyle>
            <a:lvl1pPr marL="0" indent="0" algn="ctr">
              <a:buNone/>
              <a:defRPr sz="2400">
                <a:latin typeface="Aleo" panose="020F0502020204030203" pitchFamily="34" charset="0"/>
              </a:defRPr>
            </a:lvl1pPr>
            <a:lvl2pPr marL="457180" indent="0" algn="ctr">
              <a:buNone/>
              <a:defRPr sz="1900"/>
            </a:lvl2pPr>
            <a:lvl3pPr marL="914361" indent="0" algn="ctr">
              <a:buNone/>
              <a:defRPr sz="1900"/>
            </a:lvl3pPr>
            <a:lvl4pPr marL="1371539" indent="0" algn="ctr">
              <a:buNone/>
              <a:defRPr sz="1700"/>
            </a:lvl4pPr>
            <a:lvl5pPr marL="1828719" indent="0" algn="ctr">
              <a:buNone/>
              <a:defRPr sz="1700"/>
            </a:lvl5pPr>
            <a:lvl6pPr marL="2285900" indent="0" algn="ctr">
              <a:buNone/>
              <a:defRPr sz="1700"/>
            </a:lvl6pPr>
            <a:lvl7pPr marL="2743080" indent="0" algn="ctr">
              <a:buNone/>
              <a:defRPr sz="1700"/>
            </a:lvl7pPr>
            <a:lvl8pPr marL="3200261" indent="0" algn="ctr">
              <a:buNone/>
              <a:defRPr sz="1700"/>
            </a:lvl8pPr>
            <a:lvl9pPr marL="3657439" indent="0" algn="ctr">
              <a:buNone/>
              <a:defRPr sz="17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92120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6400" y="730253"/>
            <a:ext cx="21031200" cy="2651126"/>
          </a:xfrm>
          <a:prstGeom prst="rect">
            <a:avLst/>
          </a:prstGeom>
        </p:spPr>
        <p:txBody>
          <a:bodyPr lIns="91436" tIns="45718" rIns="91436" bIns="45718"/>
          <a:lstStyle>
            <a:lvl1pPr>
              <a:defRPr>
                <a:latin typeface="Aleo" panose="020F0502020204030203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vert="eaVert" lIns="91436" tIns="45718" rIns="91436" bIns="45718"/>
          <a:lstStyle>
            <a:lvl1pPr>
              <a:defRPr>
                <a:latin typeface="Aleo" panose="020F0502020204030203" pitchFamily="34" charset="0"/>
              </a:defRPr>
            </a:lvl1pPr>
            <a:lvl2pPr>
              <a:defRPr>
                <a:latin typeface="Aleo" panose="020F0502020204030203" pitchFamily="34" charset="0"/>
              </a:defRPr>
            </a:lvl2pPr>
            <a:lvl3pPr>
              <a:defRPr>
                <a:latin typeface="Aleo" panose="020F0502020204030203" pitchFamily="34" charset="0"/>
              </a:defRPr>
            </a:lvl3pPr>
            <a:lvl4pPr>
              <a:defRPr>
                <a:latin typeface="Aleo" panose="020F0502020204030203" pitchFamily="34" charset="0"/>
              </a:defRPr>
            </a:lvl4pPr>
            <a:lvl5pPr>
              <a:defRPr>
                <a:latin typeface="Aleo" panose="020F0502020204030203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58037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17449801" y="730250"/>
            <a:ext cx="5257800" cy="11623676"/>
          </a:xfrm>
          <a:prstGeom prst="rect">
            <a:avLst/>
          </a:prstGeom>
        </p:spPr>
        <p:txBody>
          <a:bodyPr vert="eaVert" lIns="91436" tIns="45718" rIns="91436" bIns="45718"/>
          <a:lstStyle>
            <a:lvl1pPr>
              <a:defRPr>
                <a:latin typeface="Aleo" panose="020F0502020204030203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676401" y="730250"/>
            <a:ext cx="15621000" cy="11623676"/>
          </a:xfrm>
          <a:prstGeom prst="rect">
            <a:avLst/>
          </a:prstGeom>
        </p:spPr>
        <p:txBody>
          <a:bodyPr vert="eaVert" lIns="91436" tIns="45718" rIns="91436" bIns="45718"/>
          <a:lstStyle>
            <a:lvl1pPr>
              <a:defRPr>
                <a:latin typeface="Aleo" panose="020F0502020204030203" pitchFamily="34" charset="0"/>
              </a:defRPr>
            </a:lvl1pPr>
            <a:lvl2pPr>
              <a:defRPr>
                <a:latin typeface="Aleo" panose="020F0502020204030203" pitchFamily="34" charset="0"/>
              </a:defRPr>
            </a:lvl2pPr>
            <a:lvl3pPr>
              <a:defRPr>
                <a:latin typeface="Aleo" panose="020F0502020204030203" pitchFamily="34" charset="0"/>
              </a:defRPr>
            </a:lvl3pPr>
            <a:lvl4pPr>
              <a:defRPr>
                <a:latin typeface="Aleo" panose="020F0502020204030203" pitchFamily="34" charset="0"/>
              </a:defRPr>
            </a:lvl4pPr>
            <a:lvl5pPr>
              <a:defRPr>
                <a:latin typeface="Aleo" panose="020F0502020204030203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2239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6400" y="730253"/>
            <a:ext cx="21031200" cy="2651126"/>
          </a:xfrm>
          <a:prstGeom prst="rect">
            <a:avLst/>
          </a:prstGeom>
        </p:spPr>
        <p:txBody>
          <a:bodyPr lIns="91436" tIns="45718" rIns="91436" bIns="45718"/>
          <a:lstStyle>
            <a:lvl1pPr>
              <a:defRPr>
                <a:latin typeface="Aleo" panose="020F0502020204030203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lIns="91436" tIns="45718" rIns="91436" bIns="45718"/>
          <a:lstStyle>
            <a:lvl1pPr>
              <a:defRPr>
                <a:latin typeface="Aleo" panose="020F0502020204030203" pitchFamily="34" charset="0"/>
              </a:defRPr>
            </a:lvl1pPr>
            <a:lvl2pPr>
              <a:defRPr>
                <a:latin typeface="Aleo" panose="020F0502020204030203" pitchFamily="34" charset="0"/>
              </a:defRPr>
            </a:lvl2pPr>
            <a:lvl3pPr>
              <a:defRPr>
                <a:latin typeface="Aleo" panose="020F0502020204030203" pitchFamily="34" charset="0"/>
              </a:defRPr>
            </a:lvl3pPr>
            <a:lvl4pPr>
              <a:defRPr>
                <a:latin typeface="Aleo" panose="020F0502020204030203" pitchFamily="34" charset="0"/>
              </a:defRPr>
            </a:lvl4pPr>
            <a:lvl5pPr>
              <a:defRPr>
                <a:latin typeface="Aleo" panose="020F0502020204030203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30604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63699" y="3419474"/>
            <a:ext cx="21031200" cy="5705476"/>
          </a:xfrm>
          <a:prstGeom prst="rect">
            <a:avLst/>
          </a:prstGeom>
        </p:spPr>
        <p:txBody>
          <a:bodyPr lIns="91436" tIns="45718" rIns="91436" bIns="45718" anchor="b"/>
          <a:lstStyle>
            <a:lvl1pPr>
              <a:defRPr sz="6000">
                <a:latin typeface="Aleo" panose="020F0502020204030203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663699" y="9178926"/>
            <a:ext cx="21031200" cy="3000376"/>
          </a:xfrm>
          <a:prstGeom prst="rect">
            <a:avLst/>
          </a:prstGeom>
        </p:spPr>
        <p:txBody>
          <a:bodyPr lIns="91436" tIns="45718" rIns="91436" bIns="45718"/>
          <a:lstStyle>
            <a:lvl1pPr marL="0" indent="0">
              <a:buNone/>
              <a:defRPr sz="2400">
                <a:latin typeface="Aleo" panose="020F0502020204030203" pitchFamily="34" charset="0"/>
              </a:defRPr>
            </a:lvl1pPr>
            <a:lvl2pPr marL="457180" indent="0">
              <a:buNone/>
              <a:defRPr sz="1900"/>
            </a:lvl2pPr>
            <a:lvl3pPr marL="914361" indent="0">
              <a:buNone/>
              <a:defRPr sz="1900"/>
            </a:lvl3pPr>
            <a:lvl4pPr marL="1371539" indent="0">
              <a:buNone/>
              <a:defRPr sz="1700"/>
            </a:lvl4pPr>
            <a:lvl5pPr marL="1828719" indent="0">
              <a:buNone/>
              <a:defRPr sz="1700"/>
            </a:lvl5pPr>
            <a:lvl6pPr marL="2285900" indent="0">
              <a:buNone/>
              <a:defRPr sz="1700"/>
            </a:lvl6pPr>
            <a:lvl7pPr marL="2743080" indent="0">
              <a:buNone/>
              <a:defRPr sz="1700"/>
            </a:lvl7pPr>
            <a:lvl8pPr marL="3200261" indent="0">
              <a:buNone/>
              <a:defRPr sz="1700"/>
            </a:lvl8pPr>
            <a:lvl9pPr marL="3657439" indent="0">
              <a:buNone/>
              <a:defRPr sz="17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14838008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6400" y="730253"/>
            <a:ext cx="21031200" cy="2651126"/>
          </a:xfrm>
          <a:prstGeom prst="rect">
            <a:avLst/>
          </a:prstGeom>
        </p:spPr>
        <p:txBody>
          <a:bodyPr lIns="91436" tIns="45718" rIns="91436" bIns="45718"/>
          <a:lstStyle>
            <a:lvl1pPr>
              <a:defRPr>
                <a:latin typeface="Aleo" panose="020F0502020204030203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676401" y="3651250"/>
            <a:ext cx="10439400" cy="8702676"/>
          </a:xfrm>
          <a:prstGeom prst="rect">
            <a:avLst/>
          </a:prstGeom>
        </p:spPr>
        <p:txBody>
          <a:bodyPr lIns="91436" tIns="45718" rIns="91436" bIns="45718"/>
          <a:lstStyle>
            <a:lvl1pPr>
              <a:defRPr>
                <a:latin typeface="Aleo" panose="020F0502020204030203" pitchFamily="34" charset="0"/>
              </a:defRPr>
            </a:lvl1pPr>
            <a:lvl2pPr>
              <a:defRPr>
                <a:latin typeface="Aleo" panose="020F0502020204030203" pitchFamily="34" charset="0"/>
              </a:defRPr>
            </a:lvl2pPr>
            <a:lvl3pPr>
              <a:defRPr>
                <a:latin typeface="Aleo" panose="020F0502020204030203" pitchFamily="34" charset="0"/>
              </a:defRPr>
            </a:lvl3pPr>
            <a:lvl4pPr>
              <a:defRPr>
                <a:latin typeface="Aleo" panose="020F0502020204030203" pitchFamily="34" charset="0"/>
              </a:defRPr>
            </a:lvl4pPr>
            <a:lvl5pPr>
              <a:defRPr>
                <a:latin typeface="Aleo" panose="020F0502020204030203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2268201" y="3651250"/>
            <a:ext cx="10439400" cy="8702676"/>
          </a:xfrm>
          <a:prstGeom prst="rect">
            <a:avLst/>
          </a:prstGeom>
        </p:spPr>
        <p:txBody>
          <a:bodyPr lIns="91436" tIns="45718" rIns="91436" bIns="45718"/>
          <a:lstStyle>
            <a:lvl1pPr>
              <a:defRPr>
                <a:latin typeface="Aleo" panose="020F0502020204030203" pitchFamily="34" charset="0"/>
              </a:defRPr>
            </a:lvl1pPr>
            <a:lvl2pPr>
              <a:defRPr>
                <a:latin typeface="Aleo" panose="020F0502020204030203" pitchFamily="34" charset="0"/>
              </a:defRPr>
            </a:lvl2pPr>
            <a:lvl3pPr>
              <a:defRPr>
                <a:latin typeface="Aleo" panose="020F0502020204030203" pitchFamily="34" charset="0"/>
              </a:defRPr>
            </a:lvl3pPr>
            <a:lvl4pPr>
              <a:defRPr>
                <a:latin typeface="Aleo" panose="020F0502020204030203" pitchFamily="34" charset="0"/>
              </a:defRPr>
            </a:lvl4pPr>
            <a:lvl5pPr>
              <a:defRPr>
                <a:latin typeface="Aleo" panose="020F0502020204030203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97411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9576" y="730253"/>
            <a:ext cx="21031200" cy="2651126"/>
          </a:xfrm>
          <a:prstGeom prst="rect">
            <a:avLst/>
          </a:prstGeom>
        </p:spPr>
        <p:txBody>
          <a:bodyPr lIns="91436" tIns="45718" rIns="91436" bIns="45718"/>
          <a:lstStyle>
            <a:lvl1pPr>
              <a:defRPr>
                <a:latin typeface="Aleo" panose="020F0502020204030203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679577" y="3362329"/>
            <a:ext cx="10315576" cy="1647826"/>
          </a:xfrm>
          <a:prstGeom prst="rect">
            <a:avLst/>
          </a:prstGeom>
        </p:spPr>
        <p:txBody>
          <a:bodyPr lIns="91436" tIns="45718" rIns="91436" bIns="45718" anchor="b"/>
          <a:lstStyle>
            <a:lvl1pPr marL="0" indent="0">
              <a:buNone/>
              <a:defRPr sz="2400" b="1">
                <a:latin typeface="Aleo" panose="020F0502020204030203" pitchFamily="34" charset="0"/>
              </a:defRPr>
            </a:lvl1pPr>
            <a:lvl2pPr marL="457180" indent="0">
              <a:buNone/>
              <a:defRPr sz="1900" b="1"/>
            </a:lvl2pPr>
            <a:lvl3pPr marL="914361" indent="0">
              <a:buNone/>
              <a:defRPr sz="1900" b="1"/>
            </a:lvl3pPr>
            <a:lvl4pPr marL="1371539" indent="0">
              <a:buNone/>
              <a:defRPr sz="1700" b="1"/>
            </a:lvl4pPr>
            <a:lvl5pPr marL="1828719" indent="0">
              <a:buNone/>
              <a:defRPr sz="1700" b="1"/>
            </a:lvl5pPr>
            <a:lvl6pPr marL="2285900" indent="0">
              <a:buNone/>
              <a:defRPr sz="1700" b="1"/>
            </a:lvl6pPr>
            <a:lvl7pPr marL="2743080" indent="0">
              <a:buNone/>
              <a:defRPr sz="1700" b="1"/>
            </a:lvl7pPr>
            <a:lvl8pPr marL="3200261" indent="0">
              <a:buNone/>
              <a:defRPr sz="1700" b="1"/>
            </a:lvl8pPr>
            <a:lvl9pPr marL="3657439" indent="0">
              <a:buNone/>
              <a:defRPr sz="17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6" cy="7369176"/>
          </a:xfrm>
          <a:prstGeom prst="rect">
            <a:avLst/>
          </a:prstGeom>
        </p:spPr>
        <p:txBody>
          <a:bodyPr lIns="91436" tIns="45718" rIns="91436" bIns="45718"/>
          <a:lstStyle>
            <a:lvl1pPr>
              <a:defRPr>
                <a:latin typeface="Aleo" panose="020F0502020204030203" pitchFamily="34" charset="0"/>
              </a:defRPr>
            </a:lvl1pPr>
            <a:lvl2pPr>
              <a:defRPr>
                <a:latin typeface="Aleo" panose="020F0502020204030203" pitchFamily="34" charset="0"/>
              </a:defRPr>
            </a:lvl2pPr>
            <a:lvl3pPr>
              <a:defRPr>
                <a:latin typeface="Aleo" panose="020F0502020204030203" pitchFamily="34" charset="0"/>
              </a:defRPr>
            </a:lvl3pPr>
            <a:lvl4pPr>
              <a:defRPr>
                <a:latin typeface="Aleo" panose="020F0502020204030203" pitchFamily="34" charset="0"/>
              </a:defRPr>
            </a:lvl4pPr>
            <a:lvl5pPr>
              <a:defRPr>
                <a:latin typeface="Aleo" panose="020F0502020204030203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12344401" y="3362329"/>
            <a:ext cx="10366376" cy="1647826"/>
          </a:xfrm>
          <a:prstGeom prst="rect">
            <a:avLst/>
          </a:prstGeom>
        </p:spPr>
        <p:txBody>
          <a:bodyPr lIns="91436" tIns="45718" rIns="91436" bIns="45718" anchor="b"/>
          <a:lstStyle>
            <a:lvl1pPr marL="0" indent="0">
              <a:buNone/>
              <a:defRPr sz="2400" b="1">
                <a:latin typeface="Aleo" panose="020F0502020204030203" pitchFamily="34" charset="0"/>
              </a:defRPr>
            </a:lvl1pPr>
            <a:lvl2pPr marL="457180" indent="0">
              <a:buNone/>
              <a:defRPr sz="1900" b="1"/>
            </a:lvl2pPr>
            <a:lvl3pPr marL="914361" indent="0">
              <a:buNone/>
              <a:defRPr sz="1900" b="1"/>
            </a:lvl3pPr>
            <a:lvl4pPr marL="1371539" indent="0">
              <a:buNone/>
              <a:defRPr sz="1700" b="1"/>
            </a:lvl4pPr>
            <a:lvl5pPr marL="1828719" indent="0">
              <a:buNone/>
              <a:defRPr sz="1700" b="1"/>
            </a:lvl5pPr>
            <a:lvl6pPr marL="2285900" indent="0">
              <a:buNone/>
              <a:defRPr sz="1700" b="1"/>
            </a:lvl6pPr>
            <a:lvl7pPr marL="2743080" indent="0">
              <a:buNone/>
              <a:defRPr sz="1700" b="1"/>
            </a:lvl7pPr>
            <a:lvl8pPr marL="3200261" indent="0">
              <a:buNone/>
              <a:defRPr sz="1700" b="1"/>
            </a:lvl8pPr>
            <a:lvl9pPr marL="3657439" indent="0">
              <a:buNone/>
              <a:defRPr sz="17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12344401" y="5010150"/>
            <a:ext cx="10366376" cy="7369176"/>
          </a:xfrm>
          <a:prstGeom prst="rect">
            <a:avLst/>
          </a:prstGeom>
        </p:spPr>
        <p:txBody>
          <a:bodyPr lIns="91436" tIns="45718" rIns="91436" bIns="45718"/>
          <a:lstStyle>
            <a:lvl1pPr>
              <a:defRPr>
                <a:latin typeface="Aleo" panose="020F0502020204030203" pitchFamily="34" charset="0"/>
              </a:defRPr>
            </a:lvl1pPr>
            <a:lvl2pPr>
              <a:defRPr>
                <a:latin typeface="Aleo" panose="020F0502020204030203" pitchFamily="34" charset="0"/>
              </a:defRPr>
            </a:lvl2pPr>
            <a:lvl3pPr>
              <a:defRPr>
                <a:latin typeface="Aleo" panose="020F0502020204030203" pitchFamily="34" charset="0"/>
              </a:defRPr>
            </a:lvl3pPr>
            <a:lvl4pPr>
              <a:defRPr>
                <a:latin typeface="Aleo" panose="020F0502020204030203" pitchFamily="34" charset="0"/>
              </a:defRPr>
            </a:lvl4pPr>
            <a:lvl5pPr>
              <a:defRPr>
                <a:latin typeface="Aleo" panose="020F0502020204030203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68168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6400" y="730253"/>
            <a:ext cx="21031200" cy="2651126"/>
          </a:xfrm>
          <a:prstGeom prst="rect">
            <a:avLst/>
          </a:prstGeom>
        </p:spPr>
        <p:txBody>
          <a:bodyPr lIns="91436" tIns="45718" rIns="91436" bIns="45718"/>
          <a:lstStyle>
            <a:lvl1pPr>
              <a:defRPr>
                <a:latin typeface="Aleo" panose="020F0502020204030203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92343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667418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9576" y="914400"/>
            <a:ext cx="7864475" cy="3200400"/>
          </a:xfrm>
          <a:prstGeom prst="rect">
            <a:avLst/>
          </a:prstGeom>
        </p:spPr>
        <p:txBody>
          <a:bodyPr lIns="91436" tIns="45718" rIns="91436" bIns="45718" anchor="b"/>
          <a:lstStyle>
            <a:lvl1pPr>
              <a:defRPr sz="3100">
                <a:latin typeface="Aleo" panose="020F0502020204030203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366376" y="1974853"/>
            <a:ext cx="12344400" cy="9747250"/>
          </a:xfrm>
          <a:prstGeom prst="rect">
            <a:avLst/>
          </a:prstGeom>
        </p:spPr>
        <p:txBody>
          <a:bodyPr lIns="91436" tIns="45718" rIns="91436" bIns="45718"/>
          <a:lstStyle>
            <a:lvl1pPr>
              <a:defRPr sz="3100">
                <a:latin typeface="Aleo" panose="020F0502020204030203" pitchFamily="34" charset="0"/>
              </a:defRPr>
            </a:lvl1pPr>
            <a:lvl2pPr>
              <a:defRPr sz="2900">
                <a:latin typeface="Aleo" panose="020F0502020204030203" pitchFamily="34" charset="0"/>
              </a:defRPr>
            </a:lvl2pPr>
            <a:lvl3pPr>
              <a:defRPr sz="2400">
                <a:latin typeface="Aleo" panose="020F0502020204030203" pitchFamily="34" charset="0"/>
              </a:defRPr>
            </a:lvl3pPr>
            <a:lvl4pPr>
              <a:defRPr sz="1900">
                <a:latin typeface="Aleo" panose="020F0502020204030203" pitchFamily="34" charset="0"/>
              </a:defRPr>
            </a:lvl4pPr>
            <a:lvl5pPr>
              <a:defRPr sz="1900">
                <a:latin typeface="Aleo" panose="020F0502020204030203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79576" y="4114800"/>
            <a:ext cx="7864475" cy="7623176"/>
          </a:xfrm>
          <a:prstGeom prst="rect">
            <a:avLst/>
          </a:prstGeom>
        </p:spPr>
        <p:txBody>
          <a:bodyPr lIns="91436" tIns="45718" rIns="91436" bIns="45718"/>
          <a:lstStyle>
            <a:lvl1pPr marL="0" indent="0">
              <a:buNone/>
              <a:defRPr sz="1700">
                <a:latin typeface="Aleo" panose="020F0502020204030203" pitchFamily="34" charset="0"/>
              </a:defRPr>
            </a:lvl1pPr>
            <a:lvl2pPr marL="457180" indent="0">
              <a:buNone/>
              <a:defRPr sz="1400"/>
            </a:lvl2pPr>
            <a:lvl3pPr marL="914361" indent="0">
              <a:buNone/>
              <a:defRPr sz="1200"/>
            </a:lvl3pPr>
            <a:lvl4pPr marL="1371539" indent="0">
              <a:buNone/>
              <a:defRPr sz="1000"/>
            </a:lvl4pPr>
            <a:lvl5pPr marL="1828719" indent="0">
              <a:buNone/>
              <a:defRPr sz="1000"/>
            </a:lvl5pPr>
            <a:lvl6pPr marL="2285900" indent="0">
              <a:buNone/>
              <a:defRPr sz="1000"/>
            </a:lvl6pPr>
            <a:lvl7pPr marL="2743080" indent="0">
              <a:buNone/>
              <a:defRPr sz="1000"/>
            </a:lvl7pPr>
            <a:lvl8pPr marL="3200261" indent="0">
              <a:buNone/>
              <a:defRPr sz="1000"/>
            </a:lvl8pPr>
            <a:lvl9pPr marL="3657439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42052469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9576" y="914400"/>
            <a:ext cx="7864475" cy="3200400"/>
          </a:xfrm>
          <a:prstGeom prst="rect">
            <a:avLst/>
          </a:prstGeom>
        </p:spPr>
        <p:txBody>
          <a:bodyPr lIns="91436" tIns="45718" rIns="91436" bIns="45718" anchor="b"/>
          <a:lstStyle>
            <a:lvl1pPr>
              <a:defRPr sz="3100">
                <a:latin typeface="Aleo" panose="020F0502020204030203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0366376" y="1974853"/>
            <a:ext cx="12344400" cy="9747250"/>
          </a:xfrm>
          <a:prstGeom prst="rect">
            <a:avLst/>
          </a:prstGeom>
        </p:spPr>
        <p:txBody>
          <a:bodyPr lIns="91436" tIns="45718" rIns="91436" bIns="45718"/>
          <a:lstStyle>
            <a:lvl1pPr marL="0" indent="0">
              <a:buNone/>
              <a:defRPr sz="3100">
                <a:latin typeface="Aleo" panose="020F0502020204030203" pitchFamily="34" charset="0"/>
              </a:defRPr>
            </a:lvl1pPr>
            <a:lvl2pPr marL="457180" indent="0">
              <a:buNone/>
              <a:defRPr sz="2900"/>
            </a:lvl2pPr>
            <a:lvl3pPr marL="914361" indent="0">
              <a:buNone/>
              <a:defRPr sz="2400"/>
            </a:lvl3pPr>
            <a:lvl4pPr marL="1371539" indent="0">
              <a:buNone/>
              <a:defRPr sz="1900"/>
            </a:lvl4pPr>
            <a:lvl5pPr marL="1828719" indent="0">
              <a:buNone/>
              <a:defRPr sz="1900"/>
            </a:lvl5pPr>
            <a:lvl6pPr marL="2285900" indent="0">
              <a:buNone/>
              <a:defRPr sz="1900"/>
            </a:lvl6pPr>
            <a:lvl7pPr marL="2743080" indent="0">
              <a:buNone/>
              <a:defRPr sz="1900"/>
            </a:lvl7pPr>
            <a:lvl8pPr marL="3200261" indent="0">
              <a:buNone/>
              <a:defRPr sz="1900"/>
            </a:lvl8pPr>
            <a:lvl9pPr marL="3657439" indent="0">
              <a:buNone/>
              <a:defRPr sz="1900"/>
            </a:lvl9pPr>
          </a:lstStyle>
          <a:p>
            <a:pPr lvl="0"/>
            <a:endParaRPr lang="en-US" noProof="0" dirty="0">
              <a:sym typeface="Gill Sans" charset="0"/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79576" y="4114800"/>
            <a:ext cx="7864475" cy="7623176"/>
          </a:xfrm>
          <a:prstGeom prst="rect">
            <a:avLst/>
          </a:prstGeom>
        </p:spPr>
        <p:txBody>
          <a:bodyPr lIns="91436" tIns="45718" rIns="91436" bIns="45718"/>
          <a:lstStyle>
            <a:lvl1pPr marL="0" indent="0">
              <a:buNone/>
              <a:defRPr sz="1700">
                <a:latin typeface="Aleo" panose="020F0502020204030203" pitchFamily="34" charset="0"/>
              </a:defRPr>
            </a:lvl1pPr>
            <a:lvl2pPr marL="457180" indent="0">
              <a:buNone/>
              <a:defRPr sz="1400"/>
            </a:lvl2pPr>
            <a:lvl3pPr marL="914361" indent="0">
              <a:buNone/>
              <a:defRPr sz="1200"/>
            </a:lvl3pPr>
            <a:lvl4pPr marL="1371539" indent="0">
              <a:buNone/>
              <a:defRPr sz="1000"/>
            </a:lvl4pPr>
            <a:lvl5pPr marL="1828719" indent="0">
              <a:buNone/>
              <a:defRPr sz="1000"/>
            </a:lvl5pPr>
            <a:lvl6pPr marL="2285900" indent="0">
              <a:buNone/>
              <a:defRPr sz="1000"/>
            </a:lvl6pPr>
            <a:lvl7pPr marL="2743080" indent="0">
              <a:buNone/>
              <a:defRPr sz="1000"/>
            </a:lvl7pPr>
            <a:lvl8pPr marL="3200261" indent="0">
              <a:buNone/>
              <a:defRPr sz="1000"/>
            </a:lvl8pPr>
            <a:lvl9pPr marL="3657439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17975020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1700" kern="12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17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17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17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17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180" algn="ctr" rtl="0" fontAlgn="base">
        <a:spcBef>
          <a:spcPct val="0"/>
        </a:spcBef>
        <a:spcAft>
          <a:spcPct val="0"/>
        </a:spcAft>
        <a:defRPr sz="117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361" algn="ctr" rtl="0" fontAlgn="base">
        <a:spcBef>
          <a:spcPct val="0"/>
        </a:spcBef>
        <a:spcAft>
          <a:spcPct val="0"/>
        </a:spcAft>
        <a:defRPr sz="117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539" algn="ctr" rtl="0" fontAlgn="base">
        <a:spcBef>
          <a:spcPct val="0"/>
        </a:spcBef>
        <a:spcAft>
          <a:spcPct val="0"/>
        </a:spcAft>
        <a:defRPr sz="117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719" algn="ctr" rtl="0" fontAlgn="base">
        <a:spcBef>
          <a:spcPct val="0"/>
        </a:spcBef>
        <a:spcAft>
          <a:spcPct val="0"/>
        </a:spcAft>
        <a:defRPr sz="117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1117552" indent="-800063" algn="l" rtl="0" eaLnBrk="0" fontAlgn="base" hangingPunct="0">
        <a:spcBef>
          <a:spcPts val="5200"/>
        </a:spcBef>
        <a:spcAft>
          <a:spcPct val="0"/>
        </a:spcAft>
        <a:buSzPct val="171000"/>
        <a:buFont typeface="Gill Sans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562032" indent="-800063" algn="l" rtl="0" eaLnBrk="0" fontAlgn="base" hangingPunct="0">
        <a:spcBef>
          <a:spcPts val="5200"/>
        </a:spcBef>
        <a:spcAft>
          <a:spcPct val="0"/>
        </a:spcAft>
        <a:buSzPct val="171000"/>
        <a:buFont typeface="Gill Sans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2006513" indent="-800063" algn="l" rtl="0" eaLnBrk="0" fontAlgn="base" hangingPunct="0">
        <a:spcBef>
          <a:spcPts val="5200"/>
        </a:spcBef>
        <a:spcAft>
          <a:spcPct val="0"/>
        </a:spcAft>
        <a:buSzPct val="171000"/>
        <a:buFont typeface="Gill Sans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450991" indent="-800063" algn="l" rtl="0" eaLnBrk="0" fontAlgn="base" hangingPunct="0">
        <a:spcBef>
          <a:spcPts val="5200"/>
        </a:spcBef>
        <a:spcAft>
          <a:spcPct val="0"/>
        </a:spcAft>
        <a:buSzPct val="171000"/>
        <a:buFont typeface="Gill Sans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895472" indent="-800063" algn="l" rtl="0" eaLnBrk="0" fontAlgn="base" hangingPunct="0">
        <a:spcBef>
          <a:spcPts val="5200"/>
        </a:spcBef>
        <a:spcAft>
          <a:spcPct val="0"/>
        </a:spcAft>
        <a:buSzPct val="171000"/>
        <a:buFont typeface="Gill Sans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514490" indent="-228590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0" indent="-228590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1" indent="-228590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29" indent="-228590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0" algn="l" defTabSz="9143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1" algn="l" defTabSz="9143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9" algn="l" defTabSz="9143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19" algn="l" defTabSz="9143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0" algn="l" defTabSz="9143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0" algn="l" defTabSz="9143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1" algn="l" defTabSz="9143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39" algn="l" defTabSz="9143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Rectangle 6"/>
          <p:cNvSpPr>
            <a:spLocks/>
          </p:cNvSpPr>
          <p:nvPr/>
        </p:nvSpPr>
        <p:spPr bwMode="auto">
          <a:xfrm>
            <a:off x="1982553" y="6242664"/>
            <a:ext cx="20218576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US" sz="3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Presenter Name</a:t>
            </a:r>
            <a:endParaRPr lang="ru-RU" sz="38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  <a:sym typeface="Lato" panose="020F0502020204030203" pitchFamily="34" charset="0"/>
            </a:endParaRPr>
          </a:p>
          <a:p>
            <a:pPr eaLnBrk="1" hangingPunct="1"/>
            <a:r>
              <a:rPr lang="en-US" sz="3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Organization of affiliation</a:t>
            </a:r>
          </a:p>
          <a:p>
            <a:pPr eaLnBrk="1" hangingPunct="1"/>
            <a:r>
              <a:rPr lang="en-US" sz="3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Country </a:t>
            </a:r>
            <a:endParaRPr lang="ru-RU" sz="3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  <a:sym typeface="Lato" panose="020F0502020204030203" pitchFamily="34" charset="0"/>
            </a:endParaRPr>
          </a:p>
        </p:txBody>
      </p:sp>
      <p:sp>
        <p:nvSpPr>
          <p:cNvPr id="9224" name="Rectangle 7"/>
          <p:cNvSpPr>
            <a:spLocks/>
          </p:cNvSpPr>
          <p:nvPr/>
        </p:nvSpPr>
        <p:spPr bwMode="auto">
          <a:xfrm>
            <a:off x="0" y="4349991"/>
            <a:ext cx="24384000" cy="127727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US" sz="8300" b="1" dirty="0">
                <a:solidFill>
                  <a:srgbClr val="3C3C3C"/>
                </a:solidFill>
                <a:latin typeface="Arial" panose="020B0604020202020204" pitchFamily="34" charset="0"/>
                <a:ea typeface="Tahoma" pitchFamily="34" charset="0"/>
                <a:cs typeface="Arial" pitchFamily="34" charset="0"/>
                <a:sym typeface="Aleo" panose="020F0502020204030203" pitchFamily="34" charset="0"/>
              </a:rPr>
              <a:t>Title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97A2F3-A4C5-4525-BF3F-6849BD7CDF3E}"/>
              </a:ext>
            </a:extLst>
          </p:cNvPr>
          <p:cNvSpPr txBox="1"/>
          <p:nvPr/>
        </p:nvSpPr>
        <p:spPr>
          <a:xfrm>
            <a:off x="6092529" y="521296"/>
            <a:ext cx="1199862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i="0" u="none" strike="noStrike" dirty="0">
                <a:solidFill>
                  <a:schemeClr val="accent3">
                    <a:lumMod val="50000"/>
                  </a:schemeClr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International Scientific Conference</a:t>
            </a:r>
            <a:br>
              <a:rPr lang="en-US" sz="3500" i="0" u="none" strike="noStrike" dirty="0">
                <a:solidFill>
                  <a:schemeClr val="accent3">
                    <a:lumMod val="50000"/>
                  </a:schemeClr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</a:br>
            <a:r>
              <a:rPr lang="en-US" sz="3500" i="0" u="none" strike="noStrike" dirty="0">
                <a:solidFill>
                  <a:schemeClr val="accent3">
                    <a:lumMod val="50000"/>
                  </a:schemeClr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DIGITAL TRANSFORMATION IN INDUSTRY: </a:t>
            </a:r>
          </a:p>
          <a:p>
            <a:pPr algn="ctr"/>
            <a:r>
              <a:rPr lang="en-US" sz="3500" i="0" u="none" strike="noStrike" dirty="0">
                <a:solidFill>
                  <a:schemeClr val="accent3">
                    <a:lumMod val="50000"/>
                  </a:schemeClr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TRENDS, MANAGEMENT, STRATEGIES</a:t>
            </a:r>
          </a:p>
          <a:p>
            <a:pPr algn="ctr"/>
            <a:r>
              <a:rPr lang="en-US" sz="3500" i="0" u="none" strike="noStrike" cap="all" dirty="0">
                <a:solidFill>
                  <a:schemeClr val="accent3">
                    <a:lumMod val="50000"/>
                  </a:schemeClr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DTI</a:t>
            </a:r>
            <a:r>
              <a:rPr lang="ru-RU" sz="3500" i="0" u="none" strike="noStrike" cap="all" dirty="0">
                <a:solidFill>
                  <a:schemeClr val="accent3">
                    <a:lumMod val="50000"/>
                  </a:schemeClr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500" i="0" u="none" strike="noStrike" cap="all" dirty="0">
                <a:solidFill>
                  <a:schemeClr val="accent3">
                    <a:lumMod val="50000"/>
                  </a:schemeClr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2026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7D74F7-F821-40AF-97AA-C938391E8EA1}"/>
              </a:ext>
            </a:extLst>
          </p:cNvPr>
          <p:cNvSpPr txBox="1"/>
          <p:nvPr/>
        </p:nvSpPr>
        <p:spPr>
          <a:xfrm>
            <a:off x="7706524" y="3195828"/>
            <a:ext cx="8492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November 15, 2026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D2E0349E-07B9-4079-8D0A-EE8DFD588717}"/>
              </a:ext>
            </a:extLst>
          </p:cNvPr>
          <p:cNvGrpSpPr/>
          <p:nvPr/>
        </p:nvGrpSpPr>
        <p:grpSpPr>
          <a:xfrm>
            <a:off x="243152" y="365385"/>
            <a:ext cx="3600400" cy="3233677"/>
            <a:chOff x="3177311" y="1261138"/>
            <a:chExt cx="2019014" cy="1680512"/>
          </a:xfrm>
        </p:grpSpPr>
        <p:pic>
          <p:nvPicPr>
            <p:cNvPr id="8" name="Рисунок 7">
              <a:extLst>
                <a:ext uri="{FF2B5EF4-FFF2-40B4-BE49-F238E27FC236}">
                  <a16:creationId xmlns:a16="http://schemas.microsoft.com/office/drawing/2014/main" id="{E3A1D3A0-89C3-4FE2-8513-DDB4060DEC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08930" y="1261138"/>
              <a:ext cx="1734682" cy="1278862"/>
            </a:xfrm>
            <a:prstGeom prst="rect">
              <a:avLst/>
            </a:prstGeom>
            <a:noFill/>
          </p:spPr>
        </p:pic>
        <p:pic>
          <p:nvPicPr>
            <p:cNvPr id="9" name="Рисунок 8">
              <a:extLst>
                <a:ext uri="{FF2B5EF4-FFF2-40B4-BE49-F238E27FC236}">
                  <a16:creationId xmlns:a16="http://schemas.microsoft.com/office/drawing/2014/main" id="{B7A85526-7A3C-481A-B52F-A90E0F4C734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177311" y="2534001"/>
              <a:ext cx="2019014" cy="407649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01D02066-33EE-4667-B2C9-044421B5309C}"/>
              </a:ext>
            </a:extLst>
          </p:cNvPr>
          <p:cNvSpPr txBox="1"/>
          <p:nvPr/>
        </p:nvSpPr>
        <p:spPr>
          <a:xfrm>
            <a:off x="20328904" y="473587"/>
            <a:ext cx="35097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of the Organization</a:t>
            </a:r>
            <a:endParaRPr lang="ru-RU" sz="4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D1B6E5A0-0D1D-4BFB-860F-EEA4140F285D}"/>
              </a:ext>
            </a:extLst>
          </p:cNvPr>
          <p:cNvGrpSpPr/>
          <p:nvPr/>
        </p:nvGrpSpPr>
        <p:grpSpPr>
          <a:xfrm>
            <a:off x="1390800" y="9156860"/>
            <a:ext cx="21985088" cy="4559140"/>
            <a:chOff x="0" y="0"/>
            <a:chExt cx="6390005" cy="1310640"/>
          </a:xfrm>
        </p:grpSpPr>
        <p:pic>
          <p:nvPicPr>
            <p:cNvPr id="13" name="Рисунок 12">
              <a:extLst>
                <a:ext uri="{FF2B5EF4-FFF2-40B4-BE49-F238E27FC236}">
                  <a16:creationId xmlns:a16="http://schemas.microsoft.com/office/drawing/2014/main" id="{182D3FCB-0DAF-48E1-8A9B-D53130ECE63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4442460" y="15240"/>
              <a:ext cx="1947545" cy="1276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" name="Рисунок 13">
              <a:extLst>
                <a:ext uri="{FF2B5EF4-FFF2-40B4-BE49-F238E27FC236}">
                  <a16:creationId xmlns:a16="http://schemas.microsoft.com/office/drawing/2014/main" id="{46AC5ECA-CE78-4852-BDDA-2365011CBC3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247900" y="7620"/>
              <a:ext cx="2110105" cy="1295400"/>
            </a:xfrm>
            <a:prstGeom prst="rect">
              <a:avLst/>
            </a:prstGeom>
          </p:spPr>
        </p:pic>
        <p:pic>
          <p:nvPicPr>
            <p:cNvPr id="15" name="Рисунок 14" descr="Picture background">
              <a:extLst>
                <a:ext uri="{FF2B5EF4-FFF2-40B4-BE49-F238E27FC236}">
                  <a16:creationId xmlns:a16="http://schemas.microsoft.com/office/drawing/2014/main" id="{B7E3AB2C-4A93-44BC-BFA1-E7360BE1778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 l="36201"/>
            <a:stretch/>
          </p:blipFill>
          <p:spPr bwMode="auto">
            <a:xfrm>
              <a:off x="0" y="0"/>
              <a:ext cx="2146300" cy="131064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25667006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762250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20">
            <a:extLst>
              <a:ext uri="{FF2B5EF4-FFF2-40B4-BE49-F238E27FC236}">
                <a16:creationId xmlns:a16="http://schemas.microsoft.com/office/drawing/2014/main" id="{7E9CC600-AB36-49EB-8458-C56C18E865D0}"/>
              </a:ext>
            </a:extLst>
          </p:cNvPr>
          <p:cNvSpPr>
            <a:spLocks/>
          </p:cNvSpPr>
          <p:nvPr/>
        </p:nvSpPr>
        <p:spPr bwMode="auto">
          <a:xfrm>
            <a:off x="0" y="710660"/>
            <a:ext cx="24384000" cy="15113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0" tIns="0" rIns="0" bIns="0" anchor="ctr"/>
          <a:lstStyle/>
          <a:p>
            <a:pPr eaLnBrk="1" hangingPunct="1"/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  <a:sym typeface="Aleo" panose="020F0502020204030203" pitchFamily="34" charset="0"/>
              </a:rPr>
              <a:t>     Contact </a:t>
            </a:r>
          </a:p>
        </p:txBody>
      </p:sp>
      <p:sp>
        <p:nvSpPr>
          <p:cNvPr id="74" name="Прямоугольник 73">
            <a:extLst>
              <a:ext uri="{FF2B5EF4-FFF2-40B4-BE49-F238E27FC236}">
                <a16:creationId xmlns:a16="http://schemas.microsoft.com/office/drawing/2014/main" id="{ACBDC033-FCD2-4B16-9821-395A4CF563C8}"/>
              </a:ext>
            </a:extLst>
          </p:cNvPr>
          <p:cNvSpPr/>
          <p:nvPr/>
        </p:nvSpPr>
        <p:spPr bwMode="auto">
          <a:xfrm>
            <a:off x="814736" y="3280077"/>
            <a:ext cx="6048672" cy="6695379"/>
          </a:xfrm>
          <a:prstGeom prst="rect">
            <a:avLst/>
          </a:prstGeom>
          <a:solidFill>
            <a:srgbClr val="DFDFD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Gill Sans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5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Gill Sans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Gill Sans" charset="0"/>
              </a:rPr>
              <a:t>FOTO</a:t>
            </a:r>
            <a:endParaRPr kumimoji="0" lang="en-US" sz="5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Gill Sans" charset="0"/>
            </a:endParaRPr>
          </a:p>
          <a:p>
            <a:pPr algn="ctr" eaLnBrk="1" hangingPunct="1"/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(if available</a:t>
            </a:r>
            <a:r>
              <a:rPr lang="ru-RU" sz="5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kumimoji="0" lang="ru-RU" sz="5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Gill Sans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593015-3914-4D57-BF7C-A8EB22AE3DDA}"/>
              </a:ext>
            </a:extLst>
          </p:cNvPr>
          <p:cNvSpPr txBox="1"/>
          <p:nvPr/>
        </p:nvSpPr>
        <p:spPr>
          <a:xfrm>
            <a:off x="7583488" y="5497307"/>
            <a:ext cx="5256584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Name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Organization</a:t>
            </a: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Pnone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E-mail</a:t>
            </a: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ster #4">
  <a:themeElements>
    <a:clrScheme name="Фиолетовый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Master #4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Master #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Pages>0</Pages>
  <Words>44</Words>
  <Characters>0</Characters>
  <Application>Microsoft Office PowerPoint</Application>
  <PresentationFormat>Произвольный</PresentationFormat>
  <Lines>0</Lines>
  <Paragraphs>20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Aleo</vt:lpstr>
      <vt:lpstr>Arial</vt:lpstr>
      <vt:lpstr>Calibri</vt:lpstr>
      <vt:lpstr>Gill Sans</vt:lpstr>
      <vt:lpstr>Master #4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conference@thesai.org</dc:creator>
  <cp:lastModifiedBy>Евгений</cp:lastModifiedBy>
  <cp:revision>107</cp:revision>
  <dcterms:modified xsi:type="dcterms:W3CDTF">2026-03-24T15:02:39Z</dcterms:modified>
</cp:coreProperties>
</file>